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7" r:id="rId2"/>
    <p:sldId id="332" r:id="rId3"/>
    <p:sldId id="353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E59C6C-8FAA-4805-9ACA-A9D4DFE9847D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03E96-372D-49B0-A32D-A91E3978ADC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801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AA43A8-D8AF-4A57-B3C3-ACEB87B8659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003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一般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都會根據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batch size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做一些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scale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的操作。這裏用的是</a:t>
            </a:r>
            <a:r>
              <a:rPr lang="en-US" altLang="zh-TW" b="1" i="0" dirty="0" err="1">
                <a:solidFill>
                  <a:srgbClr val="4A4A4A"/>
                </a:solidFill>
                <a:effectLst/>
                <a:latin typeface="-apple-system"/>
              </a:rPr>
              <a:t>lr</a:t>
            </a:r>
            <a:r>
              <a:rPr lang="en-US" altLang="zh-TW" b="1" i="0" dirty="0">
                <a:solidFill>
                  <a:srgbClr val="4A4A4A"/>
                </a:solidFill>
                <a:effectLst/>
                <a:latin typeface="-apple-system"/>
              </a:rPr>
              <a:t> x </a:t>
            </a:r>
            <a:r>
              <a:rPr lang="en-US" altLang="zh-TW" b="1" i="0" dirty="0" err="1">
                <a:solidFill>
                  <a:srgbClr val="4A4A4A"/>
                </a:solidFill>
                <a:effectLst/>
                <a:latin typeface="-apple-system"/>
              </a:rPr>
              <a:t>batch_size</a:t>
            </a:r>
            <a:r>
              <a:rPr lang="en-US" altLang="zh-TW" b="1" i="0" dirty="0">
                <a:solidFill>
                  <a:srgbClr val="4A4A4A"/>
                </a:solidFill>
                <a:effectLst/>
                <a:latin typeface="-apple-system"/>
              </a:rPr>
              <a:t> / 256</a:t>
            </a:r>
            <a:r>
              <a:rPr lang="zh-TW" altLang="en-US" b="1" i="0" dirty="0">
                <a:solidFill>
                  <a:srgbClr val="4A4A4A"/>
                </a:solidFill>
                <a:effectLst/>
                <a:latin typeface="-apple-system"/>
              </a:rPr>
              <a:t>」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。</a:t>
            </a:r>
            <a:endParaRPr lang="en-US" altLang="zh-TW" b="0" i="0" dirty="0">
              <a:solidFill>
                <a:srgbClr val="4A4A4A"/>
              </a:solidFill>
              <a:effectLst/>
              <a:latin typeface="-apple-system"/>
            </a:endParaRPr>
          </a:p>
          <a:p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小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under-fitting</a:t>
            </a:r>
          </a:p>
          <a:p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大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unstable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9977A-F9B1-4E82-8DFA-4B4DCD30651E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2493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一般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都會根據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batch size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做一些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scale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的操作。這裏用的是</a:t>
            </a:r>
            <a:r>
              <a:rPr lang="en-US" altLang="zh-TW" b="1" i="0" dirty="0" err="1">
                <a:solidFill>
                  <a:srgbClr val="4A4A4A"/>
                </a:solidFill>
                <a:effectLst/>
                <a:latin typeface="-apple-system"/>
              </a:rPr>
              <a:t>lr</a:t>
            </a:r>
            <a:r>
              <a:rPr lang="en-US" altLang="zh-TW" b="1" i="0" dirty="0">
                <a:solidFill>
                  <a:srgbClr val="4A4A4A"/>
                </a:solidFill>
                <a:effectLst/>
                <a:latin typeface="-apple-system"/>
              </a:rPr>
              <a:t> x </a:t>
            </a:r>
            <a:r>
              <a:rPr lang="en-US" altLang="zh-TW" b="1" i="0" dirty="0" err="1">
                <a:solidFill>
                  <a:srgbClr val="4A4A4A"/>
                </a:solidFill>
                <a:effectLst/>
                <a:latin typeface="-apple-system"/>
              </a:rPr>
              <a:t>batch_size</a:t>
            </a:r>
            <a:r>
              <a:rPr lang="en-US" altLang="zh-TW" b="1" i="0" dirty="0">
                <a:solidFill>
                  <a:srgbClr val="4A4A4A"/>
                </a:solidFill>
                <a:effectLst/>
                <a:latin typeface="-apple-system"/>
              </a:rPr>
              <a:t> / 256</a:t>
            </a:r>
            <a:r>
              <a:rPr lang="zh-TW" altLang="en-US" b="1" i="0" dirty="0">
                <a:solidFill>
                  <a:srgbClr val="4A4A4A"/>
                </a:solidFill>
                <a:effectLst/>
                <a:latin typeface="-apple-system"/>
              </a:rPr>
              <a:t>」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。</a:t>
            </a:r>
            <a:endParaRPr lang="en-US" altLang="zh-TW" b="0" i="0" dirty="0">
              <a:solidFill>
                <a:srgbClr val="4A4A4A"/>
              </a:solidFill>
              <a:effectLst/>
              <a:latin typeface="-apple-system"/>
            </a:endParaRPr>
          </a:p>
          <a:p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小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under-fitting</a:t>
            </a:r>
          </a:p>
          <a:p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Learning rate </a:t>
            </a:r>
            <a:r>
              <a:rPr lang="zh-TW" altLang="en-US" b="0" i="0" dirty="0">
                <a:solidFill>
                  <a:srgbClr val="4A4A4A"/>
                </a:solidFill>
                <a:effectLst/>
                <a:latin typeface="-apple-system"/>
              </a:rPr>
              <a:t>大 </a:t>
            </a:r>
            <a:r>
              <a:rPr lang="en-US" altLang="zh-TW" b="0" i="0" dirty="0">
                <a:solidFill>
                  <a:srgbClr val="4A4A4A"/>
                </a:solidFill>
                <a:effectLst/>
                <a:latin typeface="-apple-system"/>
              </a:rPr>
              <a:t>unstable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9977A-F9B1-4E82-8DFA-4B4DCD30651E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2905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74A25A-1558-49C6-9254-AF70394D94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7875EA1-F60E-45E4-8D4B-EBED6BF67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93DFDA-F3C2-4BFF-946E-20F68524B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92B1C8-2BFD-4BDD-B225-E2324E700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BC09B8-D8B3-483F-A554-176E78FB5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5678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7B4ABA-71A7-4AE8-AFCE-E645ABEDF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6533F43-8277-41A8-83AA-3B6F43376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5CFAB0-3455-4FCC-B468-7675CDBAC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EF3055-7327-422D-A048-EFBC74714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1A5C4F5-C46D-4429-8BA1-951F1D8F5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957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87867FE-DD59-429E-A50E-58D0FF6D1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2AA4B8-0E51-4121-A6C5-5C793A90B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3054522-C581-4F1C-A31B-190EC4DF8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DB1B23-9C53-49B7-B1E5-C91621221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D74F3C-73F7-4C23-B4C3-935775A2E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3156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CEAF74-C184-4FC0-96D3-30F59B14C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78E991-6997-4A4B-B76D-E2F834709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472118-76BA-43BA-8385-5876F6657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CCB00F2-8D9A-4662-8402-124E4BD3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357CFD-EBEF-49DC-83A6-171DAF03C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208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F78CD3-773B-4F6A-A6DE-B93D6E680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44CE3BC-A9AB-44F5-9567-D59662CB8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594C44-531E-4DC4-AF24-7D9CC0F41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19F611-7242-4EBB-BB59-36A0D02C6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49AB4B-0BFB-40A9-8564-B14D5974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368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7F76AB-A8EB-4C28-962A-CE178DB5A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BB6800-346E-4B60-9273-9D7DD25CFE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CAC3CE7-29E1-4F24-AFCB-55C481980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BB967D7-A55A-4D8F-9391-2BCD39707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A11677-CF5D-475F-B7D8-31236D3C2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77C5CDF-90E4-47C5-BEDC-034BC18EA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2083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C3ADB-BBAE-4A81-88C8-3A67A81AE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09BE75D-1510-402E-8C22-260E02AD1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997048E-74BD-491E-AA40-519F39D14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24EE29D-E94F-4A52-9DCE-1F2FAEE2C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FA8F7A-AC67-497C-87C5-4B8AF44A0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974B631-4518-44BC-8FE7-89504EAB9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474DE50-BF22-4BB1-A007-E54A6CD11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1B8D349-FE4C-44D9-808C-BCEFB509B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9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90B9EF-0B4A-41CA-8DA8-75C5D8C34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FF0F529-4B68-45DB-9C20-1D211A6F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F5C208A-E7D0-4934-81D1-56DE4475B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4CD3454-4824-4EF1-96DE-73920B691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911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7FD98AF-6180-48C6-A0B2-72AACD6C6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8118E19-9D4C-4616-A8B7-1AA0182C5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C5BF24C-D726-411B-ADF7-995CB59E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5534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2A26FE-6B78-417F-8253-A8FE504E4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510BDB6-69B2-4E61-889A-318975BDD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C677D5B-1753-4F03-9D4E-EF583557A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1D6756-6309-4D22-9436-E3C53EAC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B0B5960-700A-43EF-B717-5DBFC2289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1B491F-2EB1-46D5-8D43-3743C9A30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570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167555-DEC0-421E-AFB4-19304590C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73C6CF-2C13-42E1-94E2-CE61E77F5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562644F-E06C-48E8-8533-CFD919C94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2AC6794-16EC-4066-A131-16646FA03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4966054-F230-47C0-8C45-DDF119C17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F60921-E6DD-4B68-9175-81283B491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073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EDBB8C3-B50D-465A-9DF3-96A6625AE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E95440B-77A4-46E0-8F38-0844DC2FD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1C2B530-A76B-482B-AD02-27287DB941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DCE19-B8A6-4C03-BDB3-8A22793A1F01}" type="datetimeFigureOut">
              <a:rPr lang="zh-TW" altLang="en-US" smtClean="0"/>
              <a:t>2025/7/22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AEC7D8-9C87-4A68-8068-E1E3E39347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7BC6BE-B951-4224-BD3E-AF2656F10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40B4-07EB-42EB-82FA-336364E60F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533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6782A-F7CF-4A5C-9F5E-8B26F42F92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421" y="1041400"/>
            <a:ext cx="10631155" cy="2387600"/>
          </a:xfrm>
        </p:spPr>
        <p:txBody>
          <a:bodyPr>
            <a:normAutofit/>
          </a:bodyPr>
          <a:lstStyle/>
          <a:p>
            <a:r>
              <a:rPr lang="en-US" altLang="zh-TW" sz="4400" b="1" dirty="0"/>
              <a:t>2025/07/23</a:t>
            </a:r>
            <a:r>
              <a:rPr lang="zh-TW" altLang="en-US" sz="4400" b="1" dirty="0"/>
              <a:t> </a:t>
            </a:r>
            <a:r>
              <a:rPr lang="en-US" altLang="zh-TW" sz="4400" b="1" dirty="0"/>
              <a:t>Meeting Report</a:t>
            </a:r>
            <a:endParaRPr lang="zh-TW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27590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52C9CFC8-97B7-40C2-88BC-4B89FD014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7" y="18255"/>
            <a:ext cx="11744588" cy="1325563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預估 </a:t>
            </a:r>
            <a:r>
              <a:rPr lang="en-US" altLang="zh-TW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ChatGPT-o3</a:t>
            </a:r>
            <a:r>
              <a:rPr lang="zh-TW" altLang="en-US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 </a:t>
            </a:r>
            <a:r>
              <a:rPr lang="en-US" altLang="zh-TW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API </a:t>
            </a:r>
            <a:r>
              <a:rPr lang="zh-TW" altLang="en-US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價錢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790674B-9EC5-4D00-A32E-9E8F49D8D015}"/>
              </a:ext>
            </a:extLst>
          </p:cNvPr>
          <p:cNvSpPr txBox="1">
            <a:spLocks/>
          </p:cNvSpPr>
          <p:nvPr/>
        </p:nvSpPr>
        <p:spPr>
          <a:xfrm>
            <a:off x="838199" y="1456508"/>
            <a:ext cx="10515600" cy="5313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lnSpc>
                <a:spcPct val="100000"/>
              </a:lnSpc>
              <a:buNone/>
            </a:pPr>
            <a:endParaRPr lang="en-US" altLang="zh-TW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TW" sz="2400" dirty="0">
              <a:ea typeface="標楷體" panose="03000509000000000000" pitchFamily="65" charset="-12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32562B24-0CD0-40F3-AA22-8769F801AEE1}"/>
              </a:ext>
            </a:extLst>
          </p:cNvPr>
          <p:cNvSpPr txBox="1">
            <a:spLocks/>
          </p:cNvSpPr>
          <p:nvPr/>
        </p:nvSpPr>
        <p:spPr>
          <a:xfrm>
            <a:off x="321577" y="1209902"/>
            <a:ext cx="11870423" cy="53754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zh-TW" altLang="en-US" dirty="0">
                <a:ea typeface="標楷體" panose="03000509000000000000" pitchFamily="65" charset="-120"/>
              </a:rPr>
              <a:t>讓模型預測整個資料集的 </a:t>
            </a:r>
            <a:r>
              <a:rPr lang="en-US" altLang="zh-TW" dirty="0">
                <a:ea typeface="標楷體" panose="03000509000000000000" pitchFamily="65" charset="-120"/>
              </a:rPr>
              <a:t>PHQ8</a:t>
            </a:r>
            <a:r>
              <a:rPr lang="zh-TW" altLang="en-US" dirty="0">
                <a:ea typeface="標楷體" panose="03000509000000000000" pitchFamily="65" charset="-120"/>
              </a:rPr>
              <a:t> 症狀嚴重程度預估要 </a:t>
            </a:r>
            <a:r>
              <a:rPr lang="en-US" altLang="zh-TW" b="1" dirty="0">
                <a:solidFill>
                  <a:schemeClr val="accent2">
                    <a:lumMod val="75000"/>
                  </a:schemeClr>
                </a:solidFill>
                <a:ea typeface="標楷體" panose="03000509000000000000" pitchFamily="65" charset="-120"/>
              </a:rPr>
              <a:t>1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  <a:ea typeface="標楷體" panose="03000509000000000000" pitchFamily="65" charset="-120"/>
              </a:rPr>
              <a:t>萬</a:t>
            </a:r>
            <a:r>
              <a:rPr lang="en-US" altLang="zh-TW" b="1" dirty="0">
                <a:solidFill>
                  <a:schemeClr val="accent2">
                    <a:lumMod val="75000"/>
                  </a:schemeClr>
                </a:solidFill>
                <a:ea typeface="標楷體" panose="03000509000000000000" pitchFamily="65" charset="-120"/>
              </a:rPr>
              <a:t>5</a:t>
            </a:r>
            <a:r>
              <a:rPr lang="zh-TW" altLang="en-US" b="1" dirty="0">
                <a:solidFill>
                  <a:schemeClr val="accent2">
                    <a:lumMod val="75000"/>
                  </a:schemeClr>
                </a:solidFill>
                <a:ea typeface="標楷體" panose="03000509000000000000" pitchFamily="65" charset="-120"/>
              </a:rPr>
              <a:t>百 </a:t>
            </a:r>
            <a:r>
              <a:rPr lang="zh-TW" altLang="en-US" dirty="0">
                <a:ea typeface="標楷體" panose="03000509000000000000" pitchFamily="65" charset="-120"/>
              </a:rPr>
              <a:t>台幣</a:t>
            </a:r>
            <a:endParaRPr lang="en-US" altLang="zh-TW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000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89338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52C9CFC8-97B7-40C2-88BC-4B89FD014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7" y="18255"/>
            <a:ext cx="11744588" cy="1325563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使用 </a:t>
            </a:r>
            <a:r>
              <a:rPr lang="en-US" altLang="zh-TW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Selenium</a:t>
            </a:r>
            <a:r>
              <a:rPr lang="zh-TW" altLang="en-US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 自動測試 </a:t>
            </a:r>
            <a:r>
              <a:rPr lang="en-US" altLang="zh-TW" sz="3200" dirty="0" err="1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ChatGPT</a:t>
            </a:r>
            <a:r>
              <a:rPr lang="en-US" altLang="zh-TW" sz="3200" dirty="0">
                <a:latin typeface="Calibri" panose="020F0502020204030204" pitchFamily="34" charset="0"/>
                <a:ea typeface="標楷體" panose="03000509000000000000" pitchFamily="65" charset="-120"/>
                <a:cs typeface="Calibri" panose="020F0502020204030204" pitchFamily="34" charset="0"/>
              </a:rPr>
              <a:t> o3</a:t>
            </a:r>
            <a:endParaRPr lang="zh-TW" altLang="en-US" sz="3200" dirty="0">
              <a:latin typeface="Calibri" panose="020F0502020204030204" pitchFamily="34" charset="0"/>
              <a:ea typeface="標楷體" panose="03000509000000000000" pitchFamily="65" charset="-120"/>
              <a:cs typeface="Calibri" panose="020F0502020204030204" pitchFamily="34" charset="0"/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790674B-9EC5-4D00-A32E-9E8F49D8D015}"/>
              </a:ext>
            </a:extLst>
          </p:cNvPr>
          <p:cNvSpPr txBox="1">
            <a:spLocks/>
          </p:cNvSpPr>
          <p:nvPr/>
        </p:nvSpPr>
        <p:spPr>
          <a:xfrm>
            <a:off x="838199" y="1456508"/>
            <a:ext cx="10515600" cy="5313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lnSpc>
                <a:spcPct val="100000"/>
              </a:lnSpc>
              <a:buNone/>
            </a:pPr>
            <a:endParaRPr lang="en-US" altLang="zh-TW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>
              <a:lnSpc>
                <a:spcPct val="100000"/>
              </a:lnSpc>
            </a:pPr>
            <a:endParaRPr lang="en-US" altLang="zh-TW" sz="2400" dirty="0">
              <a:ea typeface="標楷體" panose="03000509000000000000" pitchFamily="65" charset="-12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TW" sz="2400" dirty="0">
              <a:ea typeface="標楷體" panose="03000509000000000000" pitchFamily="65" charset="-120"/>
            </a:endParaRPr>
          </a:p>
        </p:txBody>
      </p:sp>
      <p:pic>
        <p:nvPicPr>
          <p:cNvPr id="3" name="2025-07-22 10-33-36">
            <a:hlinkClick r:id="" action="ppaction://media"/>
            <a:extLst>
              <a:ext uri="{FF2B5EF4-FFF2-40B4-BE49-F238E27FC236}">
                <a16:creationId xmlns:a16="http://schemas.microsoft.com/office/drawing/2014/main" id="{9C0296E1-B35F-4A78-9574-A2D9B879DC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4032" y="1082180"/>
            <a:ext cx="9999677" cy="562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11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5522</TotalTime>
  <Words>102</Words>
  <Application>Microsoft Office PowerPoint</Application>
  <PresentationFormat>寬螢幕</PresentationFormat>
  <Paragraphs>21</Paragraphs>
  <Slides>3</Slides>
  <Notes>3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-apple-system</vt:lpstr>
      <vt:lpstr>Arial</vt:lpstr>
      <vt:lpstr>Calibri</vt:lpstr>
      <vt:lpstr>Calibri Light</vt:lpstr>
      <vt:lpstr>Office 佈景主題</vt:lpstr>
      <vt:lpstr>2025/07/23 Meeting Report</vt:lpstr>
      <vt:lpstr>預估 ChatGPT-o3 API 價錢</vt:lpstr>
      <vt:lpstr>使用 Selenium 自動測試 ChatGPT o3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2025/06/24 Meeting Report</dc:title>
  <dc:creator>嘉均 簡</dc:creator>
  <cp:lastModifiedBy>嘉均 簡</cp:lastModifiedBy>
  <cp:revision>90</cp:revision>
  <dcterms:created xsi:type="dcterms:W3CDTF">2025-06-24T01:15:17Z</dcterms:created>
  <dcterms:modified xsi:type="dcterms:W3CDTF">2025-07-22T02:36:14Z</dcterms:modified>
</cp:coreProperties>
</file>

<file path=docProps/thumbnail.jpeg>
</file>